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285" r:id="rId3"/>
    <p:sldId id="1287" r:id="rId4"/>
    <p:sldId id="1189" r:id="rId5"/>
    <p:sldId id="1168" r:id="rId6"/>
    <p:sldId id="1288" r:id="rId7"/>
    <p:sldId id="1284" r:id="rId8"/>
    <p:sldId id="1286" r:id="rId9"/>
    <p:sldId id="1170" r:id="rId10"/>
    <p:sldId id="1169" r:id="rId11"/>
    <p:sldId id="1289" r:id="rId12"/>
    <p:sldId id="1290" r:id="rId13"/>
    <p:sldId id="1177" r:id="rId14"/>
    <p:sldId id="1178" r:id="rId15"/>
    <p:sldId id="1179" r:id="rId16"/>
    <p:sldId id="1180" r:id="rId17"/>
    <p:sldId id="1291" r:id="rId18"/>
    <p:sldId id="1183" r:id="rId19"/>
    <p:sldId id="1184" r:id="rId20"/>
    <p:sldId id="1292" r:id="rId21"/>
    <p:sldId id="1293" r:id="rId22"/>
    <p:sldId id="1294" r:id="rId23"/>
    <p:sldId id="1295" r:id="rId24"/>
    <p:sldId id="1185" r:id="rId25"/>
    <p:sldId id="1187" r:id="rId26"/>
    <p:sldId id="1296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第四单元  科学与文化论著研习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   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自然选择的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证明宇宙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的边疆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科普说明文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普说明文有两种：一种是科学小品，另一种是一般科学说明文。科学小品属于文艺性说明文，在说明中兼用文艺性笔调讲述科学道理，介绍科学知识，是用小品文的形式来表现科学内容的文章。一般科学说明文是单纯客观地介绍科学知识的文章，不大运用文艺性笔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科学小品既有别于一般小品文，又和其他科普说明文不同，具有以下特点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亦小亦新。篇幅短小，内容新鲜独特，能尺幅千里，寸镜万菌。它紧跟科技的发展和时事的变化，及时普及新的知识。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亦俗亦雅。用语通俗，浅显易懂，既能引发众人的兴趣，又能准确地说明科学知识。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亦诗亦哲亦知。融科学性、艺术性和思想性于一体，因此具有诗、哲、知合一的风味，使读者在增长知识的同时，也能启发思想、陶冶情操。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52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解说词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说词是配合实物或图画的文字说明，既要便于讲解，又要让观众一目了然。一般使用简洁的文字进行介绍，使观众对实物或图画产生深刻的认识。它是按照实物陈列的顺序或画面推移的顺序编写的。陈列的各种实物或各个画面有相对的独立性，反映在解说词里，应该节、段分明，每一件实物或每一个画面都有一节或一段相对应的文字说明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40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信息类文本阅读之分析科普文的语言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特色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6831"/>
              </p:ext>
            </p:extLst>
          </p:nvPr>
        </p:nvGraphicFramePr>
        <p:xfrm>
          <a:off x="343711" y="2540848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852624537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27924153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3441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普文是一种以科学技术知识为题材，用文艺性笔调写成的文章。科学性和文学性是科普文的两大特征。科学性指内容科学准确，行文清晰有序，用词准确严谨。文学性指借助文学表现手法来增强科普文的趣味性，或运用比喻的修辞手法使文章生动形象，或运用拟人的修辞手法使文章富有情趣，或编成有情节的小故事使文章引人入胜。一般来说，科普文的语言准确、严谨、通俗、简明、生动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200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56762"/>
              </p:ext>
            </p:extLst>
          </p:nvPr>
        </p:nvGraphicFramePr>
        <p:xfrm>
          <a:off x="334567" y="1772816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160239">
                  <a:extLst>
                    <a:ext uri="{9D8B030D-6E8A-4147-A177-3AD203B41FA5}">
                      <a16:colId xmlns:a16="http://schemas.microsoft.com/office/drawing/2014/main" val="1655090429"/>
                    </a:ext>
                  </a:extLst>
                </a:gridCol>
                <a:gridCol w="9361041">
                  <a:extLst>
                    <a:ext uri="{9D8B030D-6E8A-4147-A177-3AD203B41FA5}">
                      <a16:colId xmlns:a16="http://schemas.microsoft.com/office/drawing/2014/main" val="31784308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文章在语言运用上具有鲜明特色，试加以赏析。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简要分析文中画线部分的语言特色。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请结合文本简要分析文章的语言特色。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626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3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方 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品析语言的生动性与形象性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从运用的修辞手法方面考虑。抓住文中的比喻句、拟人句等进行品析。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从语言的语体和句式方面考虑。如口语的活泼、短句的干净利落等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赏析科普文语言的准确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严谨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性与简明性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从遣词造句力求精确、合乎语法习惯方面考虑。高考信息类文本阅读题选入的文章在介绍科技成果时，或展望推广应用后的情景，或预示向纵深发展的前景，因而较多地运用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等预测性词语，有时也会运用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等表程度的词语。这些都是赏析语言的准确性时需要关注的。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从所运用的专业术语、科学解释准确无误、毫无歧义方面考虑。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从所引用的事实确凿、数字具体的方面考虑。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答题步骤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第一步：指出画线部分（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或全文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）的语言特色。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第二步：结合文本内容，分析该语言特色在文中是如何体现的。第三步：立足于文本，分析该语言特色在表情达意方面产生的效果。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3068960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信息类阅读拓展提优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9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P78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9364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达尔文名言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）敢于浪费哪怕一个钟头时间的人，说明他还不懂得珍惜生命的全部价值。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）我之所以能在科学上成功，最重要的一点就是对科学的热爱，坚持长期探索。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）物竞天择，适者生存。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）我必须承认，幸运喜欢照顾勇敢的人。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）科学就是整理事实，以便从中得出普遍的规律和结论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卡尔</a:t>
            </a:r>
            <a:r>
              <a:rPr lang="en-US" altLang="zh-CN" b="1">
                <a:solidFill>
                  <a:srgbClr val="F58A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萨根名言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）太空浩瀚，岁月悠长，我始终乐于和她分享同一颗行星和同一个时代。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里的氮元素，我们牙齿里的钙元素，我们血液里的铁元素，还有我们吃掉的东西里的碳元素，都是曾经大爆炸时的万千星辰散落后组成的，所以我们每一个人都是星尘。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）我们默默无闻，沉浸在无尽的浩瀚里，没有一丝线索显示，除了我们自己，还有谁能拯救我们。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）科学，照亮黑暗的蜡烛。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46" y="908720"/>
            <a:ext cx="11520000" cy="53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30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）科学尊重事实，服从真理，而不会屈服于任何压力。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童第周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）科学是老老实实的学问，不可能靠运气来创造发明，对一个问题的本质不了解，就是碰上机会也是枉然。入宝山而空手回，原因在此。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华罗庚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）科学技术是生产力，而且是第一生产力。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邓小平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）科学研究的进展及其日益扩充的领域，将唤起我们的希望。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诺贝尔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）科学始终是不公道的。如果它不提出十个问题，也就永远不能解决一个问题。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萧伯纳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）科学家不创造任何东西，而是揭示自然界中现成的隐藏着的真实，艺术家创造真实的类似物。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冈察洛夫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79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达尔文与华莱士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达尔文是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著名的博物学家和进化论的奠基人。在写《物种起源》一书时，他收到了英国自然科学家华莱士关于进化论的手稿。达尔文意识到，如果华莱士先发表这篇手稿，那么进化论的优先权将归于华莱士。尽管达尔文已经从事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多年的相关研究，但他还是决定放弃个人的荣誉，建议华莱士赶快将论文发表出来。最终，在华莱士的鼓励下，达尔文也出版了《物种起源》这一巨著，为科学界作出了巨大贡献。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967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0716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他人眼中的萨根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机器人三大法则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的阿西莫夫说，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我生平只遇到过两个人比我更聪明，萨根是其中之一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，刘慈欣说萨根的作品为他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打开了看科学的第三只眼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，霍金更是邀请他为那本全球畅销的《时间简史》撰写前言。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143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萨根的中学时代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中学时代，萨根便带着他那颗无法被满足的好奇心，探索着周围的一切。他对化学的兴趣，使他成为化学兴趣小组的组长；他对宇宙的兴趣又将他指引到对生物学的兴趣上去；他从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便开始写关于外星生命的长文；他有着出色的表达、表演能力，在中学时参加了戏剧演出，加入了辩论队。他在高中的最后一年跑到普林斯顿大学，与美国天体物理学的带头人斯皮策见了面，他向斯皮策讲述了自己对宇宙的思考与探索，也了解了天文学与工程学之间的区别。在高中毕业后，他进入芝加哥大学，开启了他的大学生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50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842031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尔文的父亲是一位著名的医生，他希望自己的儿子能继承自己的事业。可是达尔文无心学医，进入医科大学后，成天去收集动植物标本。父亲对他无可奈何，又把他送进神学院，希望他将来能当一名牧师。然而，达尔文的兴趣也不在当牧师上，他有着自己的理想。达尔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岁的时候就对父亲说：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我想世界上肯定还有许多未被人们发现的奥秘，我将来要周游世界，进行实地考察。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此，达尔文一直在积极准备着。为了有利于自己观察和收集动植物标本，达尔文放弃了清闲的工作。经过五年的环球旅行，达尔文在动植物和地质等方面进行了大量的观察和采集；回国后又做了近二十年的实验，终于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年出版了震惊当时学术界的《物种起源》一书。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梦想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兴趣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生命的最后，萨根依旧在关注温室气体将会给地球文明带来的伤害，呼唤大众对温室效应的关注；他关注平等，却不仅仅是人类内部的平等，而是一种将人类与地外智慧生物放在平等位置的广博视角；他关注核武器与全体人类的合作，在美苏争霸的背景下，依旧乐观地希冀着未来是一个国家之间可以互相帮助、彼此学习、并肩合作的世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使命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生命的最后，萨根依旧在关注温室气体将会给地球文明带来的伤害，呼唤大众对温室效应的关注；他关注平等，却不仅仅是人类内部的平等，而是一种将人类与地外智慧生物放在平等位置的广博视角；他关注核武器与全体人类的合作，在美苏争霸的背景下，依旧乐观地希冀着未来是一个国家之间可以互相帮助、彼此学习、并肩合作的世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使命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37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9520661" cy="583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3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5253368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4317285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833889"/>
            <a:ext cx="1008112" cy="393378"/>
          </a:xfrm>
          <a:prstGeom prst="rect">
            <a:avLst/>
          </a:prstGeom>
        </p:spPr>
      </p:pic>
      <p:pic>
        <p:nvPicPr>
          <p:cNvPr id="4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10" name="21XBS1.eps" descr="id:2147491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4701" y="1340768"/>
            <a:ext cx="2110105" cy="388620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叹为观止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拍案叫绝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叹为观止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：赞美看到的事物好到极点。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拍案叫绝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：拍桌子表示强烈的赞赏，称赞事物好到极点。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叹为观止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多用于所观赏到的自然景物、表演艺术等。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拍案叫绝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多用于诗文、言论或人的做法等。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这次惊险刺激的三峡之旅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让我不禁对大自然的造化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叹为观止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这本小说写得太好了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拍案叫绝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3635971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3080908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43194"/>
            <a:ext cx="1008112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好大喜功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好高骛远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好大喜功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：不管条件是否许可，一心想做大事，立大功（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多含贬义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好高骛远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：不切实际地追求过高的目标。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追求脱离实际的目标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好大喜功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强调想做一番大事。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好高骛远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强调追求不切实际的目标。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好大喜功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的投资计划让公司陷入了财务危机。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在学习上要脚踏实地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循序渐进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好高骛远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3078013"/>
            <a:ext cx="1271077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循序渐进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学习、工作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）按照一定的步骤逐渐深入或提高。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川流不息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行人、车马等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）像水流一样连续不断。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人才济济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形容有才能的人很多。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学习知识要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循序渐进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不能走所谓的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捷径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这条街人来人往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川流不息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这个班级卧虎藏龙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人才济济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每个人都展现了独特而又非凡的能力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010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466678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64347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《自然选择的证明》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1831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年，植物学家亨斯洛推荐达尔文参加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贝格尔号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的环球航行。这次环球航行可以说彻底改变了达尔文的一生，使他在生物学研究领域更进一步。达尔文跟随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贝格尔号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过大西洋和太平洋，到达南美洲、澳洲和非洲最南端的好望角。一路上，达尔文沿途考察各地的地质、动植物的特性，采集了无数的标本，并将自己的发现做了详细的观察笔记。历经五年的时间，达尔文游遍世界上的大部分地区，回到英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1842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年，达尔文完成了《物种起源》的简要提纲，经过十几年的刻苦研究，最终出版了轰动世界的生物学著作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《物种起源》。本文节选自《物种起源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述和结论》。达尔文从生物与环境相互作用的观点出发，认为生物的变异、遗传和自然选择作用能导致生物的适应性发生改变。自然选择由于有充分的科学事实作根据，所以能经受住时间的考验。达尔文的观点，百余年来在学术界产生了深远的影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150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《宇宙的边疆》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年，卡尔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萨根作为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号着陆舱的解说员，第一次随人类的宇宙飞船着陆在另外一个行星上，获得了全球喝彩。为此，他和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号资料分析及探索计划处处长一起制作科教片《宇宙》，用生动活泼、通俗易懂的方式传播科学知识。同时，他还出版了与电视片同名的科普力作《宇宙》。在这本书中，卡尔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萨根把世上万物融入宇宙宏大的背景下，用渊博知识畅叙宇宙的形成，列举宇宙的进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化，讴歌生命的诞生，并从宇宙观的高度审视人类社会，讨论人类在宇宙中的地位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2406</Words>
  <Application>Microsoft Office PowerPoint</Application>
  <PresentationFormat>自定义</PresentationFormat>
  <Paragraphs>94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方正清刻本悦宋简体</vt:lpstr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409</cp:revision>
  <dcterms:created xsi:type="dcterms:W3CDTF">2020-11-06T05:24:00Z</dcterms:created>
  <dcterms:modified xsi:type="dcterms:W3CDTF">2025-09-21T06:55:06Z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